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6" r:id="rId4"/>
    <p:sldId id="258" r:id="rId5"/>
    <p:sldId id="264" r:id="rId6"/>
    <p:sldId id="260" r:id="rId7"/>
    <p:sldId id="263" r:id="rId8"/>
    <p:sldId id="262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F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12"/>
    <p:restoredTop sz="94602"/>
  </p:normalViewPr>
  <p:slideViewPr>
    <p:cSldViewPr snapToGrid="0" snapToObjects="1">
      <p:cViewPr varScale="1">
        <p:scale>
          <a:sx n="91" d="100"/>
          <a:sy n="91" d="100"/>
        </p:scale>
        <p:origin x="11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6C922-ED7C-904C-9438-403963821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331E94-DF17-6540-A913-DE16EA0CE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E5A3C-9058-3B46-A427-5A684F56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48C5-0D85-1B45-B003-8E7518BD41D8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82DE1-83C5-314F-BEEB-E5D1DA30C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26935-C945-DF45-9427-226C38611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09CD1-573C-404C-83DC-8B210FE3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90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68470-58DD-8047-BB64-053D13D64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C37ACE-61FB-0149-91E6-C758093A6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FDE37-1668-F143-A5B2-F2A1FE0D5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48C5-0D85-1B45-B003-8E7518BD41D8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8E5A0-7013-CB46-AA9B-97DB101BB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EB80D-2E82-1845-8F27-8EAA051A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09CD1-573C-404C-83DC-8B210FE3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98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AA77CA-E520-664C-9BD1-2F88752EAE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BB5DA2-E9EE-8D43-B72E-3E0107B23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9CD8A-B975-C34F-A1DE-1FDB81A65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48C5-0D85-1B45-B003-8E7518BD41D8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B5DC2-1A3D-CD4E-82D0-3AE69870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229E8-EF17-C246-9D6C-D1FAD942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09CD1-573C-404C-83DC-8B210FE3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53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343D-E1BE-704D-96A4-921E7E123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95222-58FD-0647-A671-B1F92D5F9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25387-B79A-4E44-9021-B0DE519A4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48C5-0D85-1B45-B003-8E7518BD41D8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99C5D-FD9E-1048-8F4D-C20FA6D7D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2C393-455C-0546-BE0F-A153CB302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09CD1-573C-404C-83DC-8B210FE3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65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042B7-E8F5-EC42-BD3E-B5E08067C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F6B13-1C79-1549-B320-47B5DFEF5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B81E0-9ACB-8B47-BCEF-39106A433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48C5-0D85-1B45-B003-8E7518BD41D8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75442-DD81-E246-B509-B55E17F4E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038E-BD8E-6E4A-A5D4-328C2C783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09CD1-573C-404C-83DC-8B210FE3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622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507B3-9633-534B-B62C-175EAD99F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380E4-1282-FF4E-A75B-065CB27628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588422-49FB-3840-AFEE-7A459C047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3176C-685A-C041-A959-96BAB2525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48C5-0D85-1B45-B003-8E7518BD41D8}" type="datetimeFigureOut">
              <a:rPr lang="en-US" smtClean="0"/>
              <a:t>6/10/21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211CE-A1F3-B846-B685-6B6AC7FE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354EF7-6D54-0B47-BEA4-7D5CDE124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09CD1-573C-404C-83DC-8B210FE3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13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4C525-095F-8044-957A-352B34F44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1D6F7-E8A9-C84D-A6D4-70AC8FA1F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47D77-4646-2F49-8A83-E84286C30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371873-9EE9-AE44-A558-CD960AE011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71B095-33AC-C24B-80E9-9656482ED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A50A67-E9C0-3B46-99EE-4799DAE49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48C5-0D85-1B45-B003-8E7518BD41D8}" type="datetimeFigureOut">
              <a:rPr lang="en-US" smtClean="0"/>
              <a:t>6/10/21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11CC8F-67AC-F948-A847-6A7135E56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B45459-AA70-474E-875E-B9A2ED821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09CD1-573C-404C-83DC-8B210FE3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0BAD-D08F-BD4D-A645-84E20A5FB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C1B97F-B8DE-854C-94BE-5E76AAFD3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48C5-0D85-1B45-B003-8E7518BD41D8}" type="datetimeFigureOut">
              <a:rPr lang="en-US" smtClean="0"/>
              <a:t>6/10/21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E15B0-8950-1548-B4C1-29544F075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C1A107-0B6C-194A-8BAE-0A3641BFE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09CD1-573C-404C-83DC-8B210FE3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5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39FF6-33F4-604C-B0E1-F2658EA0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48C5-0D85-1B45-B003-8E7518BD41D8}" type="datetimeFigureOut">
              <a:rPr lang="en-US" smtClean="0"/>
              <a:t>6/10/21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52776C-F904-8F4A-AAA3-48413B72F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2F273-367F-6745-8C8C-0F88E2126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09CD1-573C-404C-83DC-8B210FE3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91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5FE28-B1DA-F24D-A32B-7AC98D772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DD5EF-536D-1B4D-8932-73192E676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73B624-6C7A-8044-99F7-BC96A2F18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FDD271-8DAA-074F-A11B-8AFE057F8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48C5-0D85-1B45-B003-8E7518BD41D8}" type="datetimeFigureOut">
              <a:rPr lang="en-US" smtClean="0"/>
              <a:t>6/10/21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3DA1A1-5B8C-254A-9236-97FED06C2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DE8CB-C9A0-264E-9219-8AF8304A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09CD1-573C-404C-83DC-8B210FE3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65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63FF8-D45C-744D-9C52-22ABA20B3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B6CFB7-118F-8F45-89BB-4EA629AFB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819407-1093-6A4F-AC5B-E887D0F98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60898-CDE4-384E-9EC0-782E308A4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E48C5-0D85-1B45-B003-8E7518BD41D8}" type="datetimeFigureOut">
              <a:rPr lang="en-US" smtClean="0"/>
              <a:t>6/10/21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FBBE7-8A14-1242-96B1-8355C482E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62124-97C3-2441-AAF5-A1E00E547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09CD1-573C-404C-83DC-8B210FE3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29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230DC6-0D73-A840-B33A-8CA2844C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841AB-BCC5-8A47-A73E-16C460A52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D6B12-81E1-A443-B4C2-35B3E6234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E48C5-0D85-1B45-B003-8E7518BD41D8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19D40-A4BA-554F-BBC9-E94F31083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F7E24-8984-9649-872A-8FF967CDD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09CD1-573C-404C-83DC-8B210FE3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67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1B879D-D2AF-0342-AE15-134EFEBE2E13}"/>
              </a:ext>
            </a:extLst>
          </p:cNvPr>
          <p:cNvSpPr txBox="1"/>
          <p:nvPr/>
        </p:nvSpPr>
        <p:spPr>
          <a:xfrm>
            <a:off x="3835684" y="604908"/>
            <a:ext cx="8300044" cy="350865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An</a:t>
            </a:r>
            <a:r>
              <a:rPr lang="en-US" sz="6000" dirty="0"/>
              <a:t> </a:t>
            </a:r>
          </a:p>
          <a:p>
            <a:pPr algn="ctr"/>
            <a:r>
              <a:rPr lang="en-US" sz="5800" dirty="0"/>
              <a:t>Early Medieval bed burial </a:t>
            </a:r>
          </a:p>
          <a:p>
            <a:pPr algn="ctr"/>
            <a:r>
              <a:rPr lang="en-US" sz="4400" dirty="0"/>
              <a:t>and the </a:t>
            </a:r>
          </a:p>
          <a:p>
            <a:pPr algn="ctr"/>
            <a:r>
              <a:rPr lang="en-US" sz="6000" dirty="0"/>
              <a:t>Trumpington Cross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7412D0-22A1-E74F-AF29-92DDEC41A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4" y="604908"/>
            <a:ext cx="3699718" cy="350865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B06C1C-A637-3743-8DDF-3444F00243EB}"/>
              </a:ext>
            </a:extLst>
          </p:cNvPr>
          <p:cNvCxnSpPr/>
          <p:nvPr/>
        </p:nvCxnSpPr>
        <p:spPr>
          <a:xfrm>
            <a:off x="0" y="4164361"/>
            <a:ext cx="12192000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CAC898-70F6-FF43-AA6B-98D2EA6B5AE4}"/>
              </a:ext>
            </a:extLst>
          </p:cNvPr>
          <p:cNvCxnSpPr/>
          <p:nvPr/>
        </p:nvCxnSpPr>
        <p:spPr>
          <a:xfrm>
            <a:off x="0" y="537176"/>
            <a:ext cx="12192000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D22F52D-EFE1-DE40-B2A3-310452835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875" y="5367411"/>
            <a:ext cx="2946596" cy="137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7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1CC03D-1E92-FE4D-A238-2C1EF305DC1A}"/>
              </a:ext>
            </a:extLst>
          </p:cNvPr>
          <p:cNvSpPr txBox="1"/>
          <p:nvPr/>
        </p:nvSpPr>
        <p:spPr>
          <a:xfrm>
            <a:off x="2890778" y="232012"/>
            <a:ext cx="6334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SITE OF THE EXCAVATION AT TRUMPINGTON, CAMBRIDGE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D48092-22EB-1D42-8937-35C243939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151" y="691684"/>
            <a:ext cx="8486129" cy="58591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8262E3-9FAC-F74E-B287-DFA68A465719}"/>
              </a:ext>
            </a:extLst>
          </p:cNvPr>
          <p:cNvSpPr/>
          <p:nvPr/>
        </p:nvSpPr>
        <p:spPr>
          <a:xfrm>
            <a:off x="4309402" y="6583683"/>
            <a:ext cx="3877994" cy="253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Excavation photographs courtesy of  Cambridge Archaeological Unit</a:t>
            </a:r>
          </a:p>
        </p:txBody>
      </p:sp>
    </p:spTree>
    <p:extLst>
      <p:ext uri="{BB962C8B-B14F-4D97-AF65-F5344CB8AC3E}">
        <p14:creationId xmlns:p14="http://schemas.microsoft.com/office/powerpoint/2010/main" val="225783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B0FB0D-608D-374A-875B-25B7AEB59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6" y="182880"/>
            <a:ext cx="11924437" cy="6302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CA72E3-C06B-F24B-83C8-6D4D6715BEB0}"/>
              </a:ext>
            </a:extLst>
          </p:cNvPr>
          <p:cNvSpPr txBox="1"/>
          <p:nvPr/>
        </p:nvSpPr>
        <p:spPr>
          <a:xfrm>
            <a:off x="599049" y="605497"/>
            <a:ext cx="6311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EARLY MEDIEVAL  STYLE HOUSES AT WEST STOW, SUFFOLK</a:t>
            </a:r>
          </a:p>
        </p:txBody>
      </p:sp>
    </p:spTree>
    <p:extLst>
      <p:ext uri="{BB962C8B-B14F-4D97-AF65-F5344CB8AC3E}">
        <p14:creationId xmlns:p14="http://schemas.microsoft.com/office/powerpoint/2010/main" val="3638027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97E1F4-B4FD-0646-AFA4-35A99C8F2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5416" cy="33762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D7DDA7A-7B29-0F42-99F5-A9AFEC658435}"/>
              </a:ext>
            </a:extLst>
          </p:cNvPr>
          <p:cNvSpPr/>
          <p:nvPr/>
        </p:nvSpPr>
        <p:spPr>
          <a:xfrm>
            <a:off x="0" y="3432517"/>
            <a:ext cx="71327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FOUR EARLY MEDIEVAL BURIALS WERE FOUND</a:t>
            </a:r>
          </a:p>
          <a:p>
            <a:pPr algn="ctr"/>
            <a:r>
              <a:rPr lang="en-US" sz="2800" b="1" dirty="0"/>
              <a:t>AND EXCAVATED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9689ABE-99F4-5842-B5D7-70D3FBF58A87}"/>
              </a:ext>
            </a:extLst>
          </p:cNvPr>
          <p:cNvSpPr/>
          <p:nvPr/>
        </p:nvSpPr>
        <p:spPr>
          <a:xfrm>
            <a:off x="4379742" y="6499275"/>
            <a:ext cx="3877994" cy="253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Excavation photographs courtesy of  Cambridge Archaeological Unit</a:t>
            </a:r>
          </a:p>
        </p:txBody>
      </p:sp>
    </p:spTree>
    <p:extLst>
      <p:ext uri="{BB962C8B-B14F-4D97-AF65-F5344CB8AC3E}">
        <p14:creationId xmlns:p14="http://schemas.microsoft.com/office/powerpoint/2010/main" val="276024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15CFB1-C125-DF4F-84A7-12903C8A7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935" y="0"/>
            <a:ext cx="439506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97E1F4-B4FD-0646-AFA4-35A99C8F2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5416" cy="337624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2215EF-D5AB-2640-BE2A-69D5BB4A8B8E}"/>
              </a:ext>
            </a:extLst>
          </p:cNvPr>
          <p:cNvCxnSpPr>
            <a:cxnSpLocks/>
          </p:cNvCxnSpPr>
          <p:nvPr/>
        </p:nvCxnSpPr>
        <p:spPr>
          <a:xfrm>
            <a:off x="5232400" y="2032000"/>
            <a:ext cx="3505200" cy="999067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77EB53E-D3AD-B345-B5C1-9E30478E5499}"/>
              </a:ext>
            </a:extLst>
          </p:cNvPr>
          <p:cNvSpPr txBox="1"/>
          <p:nvPr/>
        </p:nvSpPr>
        <p:spPr>
          <a:xfrm>
            <a:off x="287203" y="5790544"/>
            <a:ext cx="698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BUT ONLY ONE BODY HAD BEEN PLACED ON A BED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4173C09F-5F73-274F-885A-0EE2CDD5189B}"/>
              </a:ext>
            </a:extLst>
          </p:cNvPr>
          <p:cNvSpPr/>
          <p:nvPr/>
        </p:nvSpPr>
        <p:spPr>
          <a:xfrm rot="19516362">
            <a:off x="7160553" y="5776716"/>
            <a:ext cx="460829" cy="345179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9AEF9B-08F4-6940-A041-D211B560FC48}"/>
              </a:ext>
            </a:extLst>
          </p:cNvPr>
          <p:cNvSpPr txBox="1"/>
          <p:nvPr/>
        </p:nvSpPr>
        <p:spPr>
          <a:xfrm>
            <a:off x="8846400" y="6222412"/>
            <a:ext cx="3308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THE BED BURIAL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ED989F-3850-8143-90F4-43175EEFD909}"/>
              </a:ext>
            </a:extLst>
          </p:cNvPr>
          <p:cNvSpPr/>
          <p:nvPr/>
        </p:nvSpPr>
        <p:spPr>
          <a:xfrm>
            <a:off x="3774829" y="6597751"/>
            <a:ext cx="3877994" cy="253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Excavation photographs courtesy of  Cambridge Archaeological Unit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8FD8A2-E9AC-B449-AE92-79D8300DB900}"/>
              </a:ext>
            </a:extLst>
          </p:cNvPr>
          <p:cNvSpPr/>
          <p:nvPr/>
        </p:nvSpPr>
        <p:spPr>
          <a:xfrm>
            <a:off x="0" y="3432517"/>
            <a:ext cx="713272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/>
              <a:t>FOUR EARLY MEDIEVAL BURIALS WERE FOUND</a:t>
            </a:r>
          </a:p>
          <a:p>
            <a:pPr algn="ctr"/>
            <a:r>
              <a:rPr lang="en-US" sz="2800" b="1" dirty="0"/>
              <a:t>AND EXCAVATED</a:t>
            </a:r>
          </a:p>
        </p:txBody>
      </p:sp>
    </p:spTree>
    <p:extLst>
      <p:ext uri="{BB962C8B-B14F-4D97-AF65-F5344CB8AC3E}">
        <p14:creationId xmlns:p14="http://schemas.microsoft.com/office/powerpoint/2010/main" val="4067451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83B09B-E2C0-7644-A983-A8B1C50A5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75379" y="-1311960"/>
            <a:ext cx="6115180" cy="95420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987715-34B8-D448-BFB0-0AED5FFF3CF6}"/>
              </a:ext>
            </a:extLst>
          </p:cNvPr>
          <p:cNvSpPr txBox="1"/>
          <p:nvPr/>
        </p:nvSpPr>
        <p:spPr>
          <a:xfrm>
            <a:off x="1841592" y="5405884"/>
            <a:ext cx="3308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THE BED BURIAL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16EB58-2BA4-1247-A0C8-3F5D30EEAA44}"/>
              </a:ext>
            </a:extLst>
          </p:cNvPr>
          <p:cNvSpPr/>
          <p:nvPr/>
        </p:nvSpPr>
        <p:spPr>
          <a:xfrm>
            <a:off x="4309402" y="6583683"/>
            <a:ext cx="3877994" cy="253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Excavation photographs courtesy of  Cambridge Archaeological Unit</a:t>
            </a:r>
          </a:p>
        </p:txBody>
      </p:sp>
    </p:spTree>
    <p:extLst>
      <p:ext uri="{BB962C8B-B14F-4D97-AF65-F5344CB8AC3E}">
        <p14:creationId xmlns:p14="http://schemas.microsoft.com/office/powerpoint/2010/main" val="3959341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83B09B-E2C0-7644-A983-A8B1C50A5C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 rot="16200000">
            <a:off x="2975379" y="-1311960"/>
            <a:ext cx="6115180" cy="9542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1F4264-D78C-CE43-979E-3B1977BDA1F4}"/>
              </a:ext>
            </a:extLst>
          </p:cNvPr>
          <p:cNvSpPr txBox="1"/>
          <p:nvPr/>
        </p:nvSpPr>
        <p:spPr>
          <a:xfrm>
            <a:off x="1841592" y="5405884"/>
            <a:ext cx="3308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THE BED BURIAL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90A90-36E8-9944-ACF2-145EFF78AF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3714" y="1993080"/>
            <a:ext cx="5588805" cy="179208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743E35-C88F-E54C-B05B-C8E14CE48030}"/>
              </a:ext>
            </a:extLst>
          </p:cNvPr>
          <p:cNvCxnSpPr/>
          <p:nvPr/>
        </p:nvCxnSpPr>
        <p:spPr>
          <a:xfrm>
            <a:off x="2893714" y="1814732"/>
            <a:ext cx="6123677" cy="393896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D521E8-B607-6147-8F95-BF08F73669C7}"/>
              </a:ext>
            </a:extLst>
          </p:cNvPr>
          <p:cNvCxnSpPr/>
          <p:nvPr/>
        </p:nvCxnSpPr>
        <p:spPr>
          <a:xfrm>
            <a:off x="2741314" y="3874705"/>
            <a:ext cx="6123677" cy="393896"/>
          </a:xfrm>
          <a:prstGeom prst="line">
            <a:avLst/>
          </a:prstGeom>
          <a:ln w="539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43C6C7-C4AF-E143-8559-6E503FF97871}"/>
              </a:ext>
            </a:extLst>
          </p:cNvPr>
          <p:cNvCxnSpPr>
            <a:cxnSpLocks/>
          </p:cNvCxnSpPr>
          <p:nvPr/>
        </p:nvCxnSpPr>
        <p:spPr>
          <a:xfrm flipH="1">
            <a:off x="2770342" y="1800218"/>
            <a:ext cx="123372" cy="2059973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8BC154-BB05-8D44-AE79-0C780D947D5A}"/>
              </a:ext>
            </a:extLst>
          </p:cNvPr>
          <p:cNvCxnSpPr>
            <a:cxnSpLocks/>
          </p:cNvCxnSpPr>
          <p:nvPr/>
        </p:nvCxnSpPr>
        <p:spPr>
          <a:xfrm flipH="1">
            <a:off x="8850477" y="2223142"/>
            <a:ext cx="123372" cy="2059973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B37425D-DD06-404C-A0C3-CA0FB43CA5E6}"/>
              </a:ext>
            </a:extLst>
          </p:cNvPr>
          <p:cNvSpPr/>
          <p:nvPr/>
        </p:nvSpPr>
        <p:spPr>
          <a:xfrm>
            <a:off x="4309402" y="6583683"/>
            <a:ext cx="3877994" cy="253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/>
              <a:t>Excavation photographs courtesy of  Cambridge Archaeological Unit</a:t>
            </a:r>
          </a:p>
        </p:txBody>
      </p:sp>
    </p:spTree>
    <p:extLst>
      <p:ext uri="{BB962C8B-B14F-4D97-AF65-F5344CB8AC3E}">
        <p14:creationId xmlns:p14="http://schemas.microsoft.com/office/powerpoint/2010/main" val="4175193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63F1EC6-9AD9-7A46-A2AC-529C2D7DC9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714" y="1993080"/>
            <a:ext cx="5588805" cy="179208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A4115F-255F-104E-B41F-E6E2901EE86E}"/>
              </a:ext>
            </a:extLst>
          </p:cNvPr>
          <p:cNvCxnSpPr>
            <a:cxnSpLocks/>
          </p:cNvCxnSpPr>
          <p:nvPr/>
        </p:nvCxnSpPr>
        <p:spPr>
          <a:xfrm flipH="1" flipV="1">
            <a:off x="5830746" y="2889121"/>
            <a:ext cx="1092955" cy="170349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1C27BEF-6E56-9E47-A9FD-7B9028E912AB}"/>
              </a:ext>
            </a:extLst>
          </p:cNvPr>
          <p:cNvCxnSpPr>
            <a:cxnSpLocks/>
          </p:cNvCxnSpPr>
          <p:nvPr/>
        </p:nvCxnSpPr>
        <p:spPr>
          <a:xfrm flipV="1">
            <a:off x="4286493" y="1119985"/>
            <a:ext cx="0" cy="168486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A0504B-C56B-5940-B1BA-6ED3906DAEF9}"/>
              </a:ext>
            </a:extLst>
          </p:cNvPr>
          <p:cNvCxnSpPr>
            <a:cxnSpLocks/>
          </p:cNvCxnSpPr>
          <p:nvPr/>
        </p:nvCxnSpPr>
        <p:spPr>
          <a:xfrm flipV="1">
            <a:off x="6041547" y="1833286"/>
            <a:ext cx="0" cy="36127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604D4A-BD37-2242-9E66-C3C209B37E79}"/>
              </a:ext>
            </a:extLst>
          </p:cNvPr>
          <p:cNvCxnSpPr>
            <a:cxnSpLocks/>
          </p:cNvCxnSpPr>
          <p:nvPr/>
        </p:nvCxnSpPr>
        <p:spPr>
          <a:xfrm flipV="1">
            <a:off x="3780890" y="3421294"/>
            <a:ext cx="0" cy="133564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B4B55BA-F68B-0D46-BB39-63BEEFE6094C}"/>
              </a:ext>
            </a:extLst>
          </p:cNvPr>
          <p:cNvSpPr txBox="1"/>
          <p:nvPr/>
        </p:nvSpPr>
        <p:spPr>
          <a:xfrm>
            <a:off x="2893714" y="737953"/>
            <a:ext cx="330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GOLD AND GARNET CROSS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8AE8BD-4348-6D45-90BF-CE1C72A2EA1A}"/>
              </a:ext>
            </a:extLst>
          </p:cNvPr>
          <p:cNvSpPr txBox="1"/>
          <p:nvPr/>
        </p:nvSpPr>
        <p:spPr>
          <a:xfrm>
            <a:off x="5688116" y="1530444"/>
            <a:ext cx="852755" cy="380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FDB24E-18E4-7140-A6A4-2AEA5C38744B}"/>
              </a:ext>
            </a:extLst>
          </p:cNvPr>
          <p:cNvSpPr txBox="1"/>
          <p:nvPr/>
        </p:nvSpPr>
        <p:spPr>
          <a:xfrm>
            <a:off x="3339101" y="4756935"/>
            <a:ext cx="106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PILLOW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658BB4-3166-5246-8D7E-3F3DF82B8BC1}"/>
              </a:ext>
            </a:extLst>
          </p:cNvPr>
          <p:cNvSpPr txBox="1"/>
          <p:nvPr/>
        </p:nvSpPr>
        <p:spPr>
          <a:xfrm>
            <a:off x="6679446" y="4572269"/>
            <a:ext cx="158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CHATELAINE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6F4B8B-5221-D840-B69A-4DE6F4FE37DD}"/>
              </a:ext>
            </a:extLst>
          </p:cNvPr>
          <p:cNvCxnSpPr>
            <a:cxnSpLocks/>
          </p:cNvCxnSpPr>
          <p:nvPr/>
        </p:nvCxnSpPr>
        <p:spPr>
          <a:xfrm flipV="1">
            <a:off x="5373384" y="3463497"/>
            <a:ext cx="457362" cy="89274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2E6010E-F729-4544-95AE-C6D424E567BC}"/>
              </a:ext>
            </a:extLst>
          </p:cNvPr>
          <p:cNvSpPr txBox="1"/>
          <p:nvPr/>
        </p:nvSpPr>
        <p:spPr>
          <a:xfrm>
            <a:off x="4959155" y="4284222"/>
            <a:ext cx="1498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BONE COMB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55C84F-F97E-DF49-A19A-D05FDF98788F}"/>
              </a:ext>
            </a:extLst>
          </p:cNvPr>
          <p:cNvCxnSpPr>
            <a:cxnSpLocks/>
          </p:cNvCxnSpPr>
          <p:nvPr/>
        </p:nvCxnSpPr>
        <p:spPr>
          <a:xfrm flipV="1">
            <a:off x="7832561" y="1530445"/>
            <a:ext cx="0" cy="4834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7F027B5-BF12-3247-A981-AA082AF37AE4}"/>
              </a:ext>
            </a:extLst>
          </p:cNvPr>
          <p:cNvSpPr txBox="1"/>
          <p:nvPr/>
        </p:nvSpPr>
        <p:spPr>
          <a:xfrm>
            <a:off x="7166794" y="1245158"/>
            <a:ext cx="1551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WOODEN BED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7AA4E4-479D-9D45-B44C-D3AE645BDB95}"/>
              </a:ext>
            </a:extLst>
          </p:cNvPr>
          <p:cNvSpPr txBox="1"/>
          <p:nvPr/>
        </p:nvSpPr>
        <p:spPr>
          <a:xfrm>
            <a:off x="1880886" y="6063031"/>
            <a:ext cx="8642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EARLY MEDIEVAL BED BURIAL, TRUMPINGTON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415EE7-F7F3-3B41-989C-65DDB013CE01}"/>
              </a:ext>
            </a:extLst>
          </p:cNvPr>
          <p:cNvSpPr txBox="1"/>
          <p:nvPr/>
        </p:nvSpPr>
        <p:spPr>
          <a:xfrm>
            <a:off x="1066172" y="1245158"/>
            <a:ext cx="2902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GOLD AND GARNET PINS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865340-5D1E-6B4D-83FB-1676A6826A95}"/>
              </a:ext>
            </a:extLst>
          </p:cNvPr>
          <p:cNvCxnSpPr>
            <a:cxnSpLocks/>
          </p:cNvCxnSpPr>
          <p:nvPr/>
        </p:nvCxnSpPr>
        <p:spPr>
          <a:xfrm flipH="1" flipV="1">
            <a:off x="3327914" y="1537526"/>
            <a:ext cx="686916" cy="96275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750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BA61F4-2D2E-3E4B-B9D3-4DEA5C4E4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" t="27111" r="5" b="24652"/>
          <a:stretch/>
        </p:blipFill>
        <p:spPr>
          <a:xfrm>
            <a:off x="452183" y="1463040"/>
            <a:ext cx="11518984" cy="41652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A062A6-E40E-4F4C-9729-BEDD14DBEFCC}"/>
              </a:ext>
            </a:extLst>
          </p:cNvPr>
          <p:cNvSpPr txBox="1"/>
          <p:nvPr/>
        </p:nvSpPr>
        <p:spPr>
          <a:xfrm>
            <a:off x="2552307" y="5776707"/>
            <a:ext cx="7318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DRAW AND LABEL THEM ON YOUR WORKSHEET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01A6A3-BA57-C14E-865B-AA76134660D4}"/>
              </a:ext>
            </a:extLst>
          </p:cNvPr>
          <p:cNvSpPr txBox="1"/>
          <p:nvPr/>
        </p:nvSpPr>
        <p:spPr>
          <a:xfrm>
            <a:off x="452183" y="729808"/>
            <a:ext cx="11515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WHAT OBJECTS WOULD YOU HAVE PLACED ON YOUR BED BURIAL?</a:t>
            </a:r>
          </a:p>
        </p:txBody>
      </p:sp>
    </p:spTree>
    <p:extLst>
      <p:ext uri="{BB962C8B-B14F-4D97-AF65-F5344CB8AC3E}">
        <p14:creationId xmlns:p14="http://schemas.microsoft.com/office/powerpoint/2010/main" val="758773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595</TotalTime>
  <Words>135</Words>
  <Application>Microsoft Macintosh PowerPoint</Application>
  <PresentationFormat>Widescreen</PresentationFormat>
  <Paragraphs>29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Law</dc:creator>
  <cp:lastModifiedBy>Robert Law</cp:lastModifiedBy>
  <cp:revision>28</cp:revision>
  <dcterms:created xsi:type="dcterms:W3CDTF">2020-09-17T13:29:27Z</dcterms:created>
  <dcterms:modified xsi:type="dcterms:W3CDTF">2021-06-10T09:32:21Z</dcterms:modified>
</cp:coreProperties>
</file>