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63" r:id="rId4"/>
    <p:sldId id="268" r:id="rId5"/>
    <p:sldId id="256" r:id="rId6"/>
    <p:sldId id="257" r:id="rId7"/>
    <p:sldId id="258" r:id="rId8"/>
    <p:sldId id="269" r:id="rId9"/>
    <p:sldId id="259" r:id="rId10"/>
    <p:sldId id="260" r:id="rId11"/>
    <p:sldId id="271" r:id="rId12"/>
    <p:sldId id="270" r:id="rId13"/>
    <p:sldId id="26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90"/>
  </p:normalViewPr>
  <p:slideViewPr>
    <p:cSldViewPr snapToGrid="0" snapToObjects="1">
      <p:cViewPr varScale="1">
        <p:scale>
          <a:sx n="91" d="100"/>
          <a:sy n="91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0297-5587-5949-B477-0765DDFA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BAB24-CCFF-0543-9D1F-DDFF853B4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DDE49-8BC2-1E43-BC0B-C81B027F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9356-2082-E348-AE39-F9B62394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8063F-BC4B-7540-A2BE-1CC37E59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0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AEA-6B46-F246-A2DF-7A034395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59E70-F206-4441-9EE4-DA6AC2481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5B77-6056-5240-8878-A3874979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56CA3-D7F3-DF46-AC1E-354C9143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7E33F-E92C-B04A-B7CF-FDBF1DE9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5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0EA2-6892-ED46-9DB9-D5F03441D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E814B-64BC-694F-82B4-7A561C166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0AEB-6F93-CC42-9281-5DC27BC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A38A9-3C9B-E748-AD2C-F7F53163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40975-E6A3-2341-945D-6ED881A7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2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EFAB-BD15-5C41-A2FE-B7AED056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5377C-BB7C-1B47-AA83-03B992380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E0A2A-E86E-C044-B038-8ACCB391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6219-BAF9-184F-B5E5-FE42D508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DEC76-2D4C-6E47-A7A9-F053F813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6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8CCFC-D9DD-854C-88BB-FEDB706B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FE0D0-11C2-3744-BB56-7E63555C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71B3-2693-304D-B70F-2292DE1B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7EAA1-5641-9944-99A7-EC0514F6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BE982-3377-5B4D-A911-0B03587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1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B1AA-5350-8449-B56B-D1D416A8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F179-77C4-4148-A390-AE9B31B97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FF861-D868-C949-8333-879314B44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0E8A2-E61A-C549-B2E8-0B20036D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0EBD5-A4EF-8A4F-827C-6E1B78C8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5C8E-C8FE-7C42-86A2-081BBB41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18A0-42B7-FF4D-9615-4A51ADA6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4AEEA-9528-EC41-9529-51A4C168D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66B0B-1D00-C844-BCDC-298F11BF3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35BE7-0187-6847-9CAC-28C69EF88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96775-D108-2942-B719-80019C733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6C8D5-276A-6D49-9169-EBD1A71F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90E1C-19DF-ED4C-9894-02039F5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15CA5-2E8F-FF4A-A7C9-8FC763A0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4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A0CE-C10A-DC41-83D9-CB0BF48E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EB187-62DA-9A4A-A614-8BEF4800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9D0EB-F593-BA4C-89DF-15D77D59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3533B-7B68-6149-8368-3FB56D66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01292-C1E5-6346-A072-2569394C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54CCB-4840-D24C-B003-FADF388A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FC6DE-641F-3547-853A-FD14D263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2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9964-4E5D-BF47-8A78-09B9E6EE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AB6B-E0CF-A94D-A320-80849CFE5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34C9C-B6E0-2D42-B6F6-DB0C03A23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9810D-1D05-C746-9F0D-C63863B9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E4A35-A806-D942-9DB3-FB8F7C66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10E77-C2AB-A547-9924-C98E8296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7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93A1-1BDB-424C-8FD1-F3040798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63ED6-F9ED-424C-9C37-DE7A23F82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B9E20-F29C-7E46-8D20-A3AB39D32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FE19D-9BAB-9544-A997-02AEF136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D21C2-CB48-E84A-B8B9-FDBC2C64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8ED4C-6164-2941-85AA-2370EFF6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5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5464A-A6A2-2545-A110-A29848D4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52C3-2713-9747-8DC9-E65948FE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4F74-AC3B-0840-87E6-A79C93CF0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A7D8-65BF-9D49-B9ED-67FDD77B986B}" type="datetimeFigureOut">
              <a:rPr lang="en-US" smtClean="0"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ECA6-1705-CA42-B4A2-3F3A35C81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A0B33-CB25-2440-A1A3-98442E7EB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6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5101E-762F-E847-ABFD-DC10296B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8AF8C-FDA7-244C-8D89-0C22882FDA39}"/>
              </a:ext>
            </a:extLst>
          </p:cNvPr>
          <p:cNvSpPr/>
          <p:nvPr/>
        </p:nvSpPr>
        <p:spPr>
          <a:xfrm>
            <a:off x="5527943" y="1889668"/>
            <a:ext cx="6134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King K’ak’ Tiliw Chan Yopaat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B29A3-7A5E-8D44-BDBB-3FAEE0530D67}"/>
              </a:ext>
            </a:extLst>
          </p:cNvPr>
          <p:cNvSpPr txBox="1"/>
          <p:nvPr/>
        </p:nvSpPr>
        <p:spPr>
          <a:xfrm>
            <a:off x="5955566" y="2657958"/>
            <a:ext cx="535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Ruler of the city of Quirigua</a:t>
            </a:r>
          </a:p>
          <a:p>
            <a:r>
              <a:rPr lang="en-US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17469-E691-C048-BEDF-46D37CABE026}"/>
              </a:ext>
            </a:extLst>
          </p:cNvPr>
          <p:cNvSpPr txBox="1"/>
          <p:nvPr/>
        </p:nvSpPr>
        <p:spPr>
          <a:xfrm>
            <a:off x="7958667" y="3319678"/>
            <a:ext cx="88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367D4-1EC8-DF4E-92A3-99DC87F6E9EA}"/>
              </a:ext>
            </a:extLst>
          </p:cNvPr>
          <p:cNvSpPr txBox="1"/>
          <p:nvPr/>
        </p:nvSpPr>
        <p:spPr>
          <a:xfrm>
            <a:off x="7172111" y="3858287"/>
            <a:ext cx="255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724 to 785 AD</a:t>
            </a:r>
          </a:p>
        </p:txBody>
      </p:sp>
    </p:spTree>
    <p:extLst>
      <p:ext uri="{BB962C8B-B14F-4D97-AF65-F5344CB8AC3E}">
        <p14:creationId xmlns:p14="http://schemas.microsoft.com/office/powerpoint/2010/main" val="383030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9DDE4-1BB1-3E4B-BB28-971878F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4" y="0"/>
            <a:ext cx="5157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44678-D184-4140-8601-DC10FD6569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82397-7360-E041-A4F4-67D202753F88}"/>
              </a:ext>
            </a:extLst>
          </p:cNvPr>
          <p:cNvSpPr txBox="1"/>
          <p:nvPr/>
        </p:nvSpPr>
        <p:spPr>
          <a:xfrm>
            <a:off x="5410200" y="1371600"/>
            <a:ext cx="616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These are glyphs, which are pictures used to tell a story. </a:t>
            </a:r>
          </a:p>
          <a:p>
            <a:r>
              <a:rPr lang="en-US" sz="2000" b="1" dirty="0"/>
              <a:t>The Ancient Egyptians also used pictures to tell stories. </a:t>
            </a:r>
          </a:p>
          <a:p>
            <a:endParaRPr lang="en-US" sz="2000" b="1" dirty="0"/>
          </a:p>
          <a:p>
            <a:r>
              <a:rPr lang="en-US" sz="2000" b="1" dirty="0"/>
              <a:t>Do you know what we call them? </a:t>
            </a:r>
          </a:p>
        </p:txBody>
      </p:sp>
    </p:spTree>
    <p:extLst>
      <p:ext uri="{BB962C8B-B14F-4D97-AF65-F5344CB8AC3E}">
        <p14:creationId xmlns:p14="http://schemas.microsoft.com/office/powerpoint/2010/main" val="369843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9DDE4-1BB1-3E4B-BB28-971878F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4" y="0"/>
            <a:ext cx="5157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44678-D184-4140-8601-DC10FD6569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82397-7360-E041-A4F4-67D202753F88}"/>
              </a:ext>
            </a:extLst>
          </p:cNvPr>
          <p:cNvSpPr txBox="1"/>
          <p:nvPr/>
        </p:nvSpPr>
        <p:spPr>
          <a:xfrm>
            <a:off x="5410200" y="1371600"/>
            <a:ext cx="616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These are glyphs, which are pictures used to tell a story. </a:t>
            </a:r>
          </a:p>
          <a:p>
            <a:r>
              <a:rPr lang="en-US" sz="2000" b="1" dirty="0"/>
              <a:t>The Ancient Egyptians also used pictures to tell stories. </a:t>
            </a:r>
          </a:p>
          <a:p>
            <a:endParaRPr lang="en-US" sz="2000" b="1" dirty="0"/>
          </a:p>
          <a:p>
            <a:r>
              <a:rPr lang="en-US" sz="2000" b="1" dirty="0"/>
              <a:t>Do you know what we call them?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D3E18-2BD6-8742-A9BC-E7CC0F2D5614}"/>
              </a:ext>
            </a:extLst>
          </p:cNvPr>
          <p:cNvSpPr txBox="1"/>
          <p:nvPr/>
        </p:nvSpPr>
        <p:spPr>
          <a:xfrm>
            <a:off x="7130404" y="3429000"/>
            <a:ext cx="146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Hieroglyphs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9DC34-D548-814F-89B1-FBA79A1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" y="0"/>
            <a:ext cx="511593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C3739-D101-C54A-9B72-049CE8E9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DE364-E92A-5443-8C82-7D653F1234EA}"/>
              </a:ext>
            </a:extLst>
          </p:cNvPr>
          <p:cNvSpPr txBox="1"/>
          <p:nvPr/>
        </p:nvSpPr>
        <p:spPr>
          <a:xfrm>
            <a:off x="5897880" y="1463040"/>
            <a:ext cx="29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Any idea what these are? </a:t>
            </a:r>
          </a:p>
        </p:txBody>
      </p:sp>
    </p:spTree>
    <p:extLst>
      <p:ext uri="{BB962C8B-B14F-4D97-AF65-F5344CB8AC3E}">
        <p14:creationId xmlns:p14="http://schemas.microsoft.com/office/powerpoint/2010/main" val="382568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9DC34-D548-814F-89B1-FBA79A1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" y="0"/>
            <a:ext cx="511593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C3739-D101-C54A-9B72-049CE8E9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DE364-E92A-5443-8C82-7D653F1234EA}"/>
              </a:ext>
            </a:extLst>
          </p:cNvPr>
          <p:cNvSpPr txBox="1"/>
          <p:nvPr/>
        </p:nvSpPr>
        <p:spPr>
          <a:xfrm>
            <a:off x="5897880" y="1463040"/>
            <a:ext cx="29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Any idea what these are?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3DF7E-E454-644E-A265-07806B1F7EE9}"/>
              </a:ext>
            </a:extLst>
          </p:cNvPr>
          <p:cNvSpPr txBox="1"/>
          <p:nvPr/>
        </p:nvSpPr>
        <p:spPr>
          <a:xfrm>
            <a:off x="5897880" y="2423160"/>
            <a:ext cx="512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That’s right, they’re feathers from the Quetzal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30BB3-07EF-E84E-92E4-8D4A63E80D0C}"/>
              </a:ext>
            </a:extLst>
          </p:cNvPr>
          <p:cNvSpPr/>
          <p:nvPr/>
        </p:nvSpPr>
        <p:spPr>
          <a:xfrm>
            <a:off x="5377919" y="4252443"/>
            <a:ext cx="643308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0C314-9490-2648-9539-0AE6A8A34BBE}"/>
              </a:ext>
            </a:extLst>
          </p:cNvPr>
          <p:cNvSpPr txBox="1"/>
          <p:nvPr/>
        </p:nvSpPr>
        <p:spPr>
          <a:xfrm>
            <a:off x="5377919" y="4252443"/>
            <a:ext cx="66202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Did you know that the Ancient Maya never killed a Quetzal</a:t>
            </a:r>
          </a:p>
          <a:p>
            <a:r>
              <a:rPr lang="en-US" sz="2000" b="1" dirty="0"/>
              <a:t>for its tail feathers? They just plucked one or two and let </a:t>
            </a:r>
          </a:p>
          <a:p>
            <a:r>
              <a:rPr lang="en-US" sz="2000" b="1" dirty="0"/>
              <a:t>the bird go free!</a:t>
            </a:r>
          </a:p>
        </p:txBody>
      </p:sp>
    </p:spTree>
    <p:extLst>
      <p:ext uri="{BB962C8B-B14F-4D97-AF65-F5344CB8AC3E}">
        <p14:creationId xmlns:p14="http://schemas.microsoft.com/office/powerpoint/2010/main" val="239870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A97D2-0C77-534E-B7CA-6B1C073107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0EB23-61A0-3F40-AED9-BCA4F272459B}"/>
              </a:ext>
            </a:extLst>
          </p:cNvPr>
          <p:cNvSpPr txBox="1"/>
          <p:nvPr/>
        </p:nvSpPr>
        <p:spPr>
          <a:xfrm>
            <a:off x="5571566" y="1899138"/>
            <a:ext cx="6286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 now we know why this is a carving of a king</a:t>
            </a:r>
          </a:p>
          <a:p>
            <a:endParaRPr lang="en-US" sz="2000" b="1" dirty="0"/>
          </a:p>
          <a:p>
            <a:r>
              <a:rPr lang="en-US" sz="2000" b="1" dirty="0"/>
              <a:t>Can you remember what each part is and what it tells us?</a:t>
            </a:r>
          </a:p>
        </p:txBody>
      </p:sp>
    </p:spTree>
    <p:extLst>
      <p:ext uri="{BB962C8B-B14F-4D97-AF65-F5344CB8AC3E}">
        <p14:creationId xmlns:p14="http://schemas.microsoft.com/office/powerpoint/2010/main" val="393061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0A42B-3A2F-6A49-BAA3-39C69E61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1" r="11656"/>
          <a:stretch/>
        </p:blipFill>
        <p:spPr>
          <a:xfrm>
            <a:off x="17932" y="0"/>
            <a:ext cx="414169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B0231-74A8-A941-B193-CA549D66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3E1AE-1DD5-D143-9E2E-5794C86A5339}"/>
              </a:ext>
            </a:extLst>
          </p:cNvPr>
          <p:cNvSpPr txBox="1"/>
          <p:nvPr/>
        </p:nvSpPr>
        <p:spPr>
          <a:xfrm>
            <a:off x="6133906" y="1412867"/>
            <a:ext cx="46871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tall standing stone is called a stela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F3AC8-12E7-C14A-9EEF-F609264BF1F6}"/>
              </a:ext>
            </a:extLst>
          </p:cNvPr>
          <p:cNvSpPr txBox="1"/>
          <p:nvPr/>
        </p:nvSpPr>
        <p:spPr>
          <a:xfrm>
            <a:off x="4490197" y="2154535"/>
            <a:ext cx="7594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stands in the Great Plaza at Quirigua, now part of Guatemala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3DD36-6186-DC4C-9BC4-20DD29849DAD}"/>
              </a:ext>
            </a:extLst>
          </p:cNvPr>
          <p:cNvSpPr txBox="1"/>
          <p:nvPr/>
        </p:nvSpPr>
        <p:spPr>
          <a:xfrm>
            <a:off x="4716765" y="2891641"/>
            <a:ext cx="7141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has portraits of  King K’ak’ Tiliw Chan Yopaat on two sides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150F5-89CB-004C-BACC-DA77E121731E}"/>
              </a:ext>
            </a:extLst>
          </p:cNvPr>
          <p:cNvSpPr txBox="1"/>
          <p:nvPr/>
        </p:nvSpPr>
        <p:spPr>
          <a:xfrm>
            <a:off x="6363810" y="3628747"/>
            <a:ext cx="42273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is 35 feet tall and weighs 65 tons</a:t>
            </a:r>
          </a:p>
        </p:txBody>
      </p:sp>
    </p:spTree>
    <p:extLst>
      <p:ext uri="{BB962C8B-B14F-4D97-AF65-F5344CB8AC3E}">
        <p14:creationId xmlns:p14="http://schemas.microsoft.com/office/powerpoint/2010/main" val="251641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1F7F5-40CD-BB49-8C4F-BED174C5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6" r="21830"/>
          <a:stretch/>
        </p:blipFill>
        <p:spPr>
          <a:xfrm>
            <a:off x="0" y="0"/>
            <a:ext cx="5163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9323D-5D80-E04C-8048-634BAEBD52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E3F3C-F83A-E147-98D6-98BAB83B7B23}"/>
              </a:ext>
            </a:extLst>
          </p:cNvPr>
          <p:cNvSpPr txBox="1"/>
          <p:nvPr/>
        </p:nvSpPr>
        <p:spPr>
          <a:xfrm>
            <a:off x="6758212" y="1923818"/>
            <a:ext cx="45276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This is a plaster cast of part of the stela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09537-36C6-5B44-BF82-BE069E36AD0B}"/>
              </a:ext>
            </a:extLst>
          </p:cNvPr>
          <p:cNvSpPr txBox="1"/>
          <p:nvPr/>
        </p:nvSpPr>
        <p:spPr>
          <a:xfrm>
            <a:off x="7366455" y="3401216"/>
            <a:ext cx="30126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was made around 1885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8B6FB-DB63-224E-89EE-57574CB78290}"/>
              </a:ext>
            </a:extLst>
          </p:cNvPr>
          <p:cNvSpPr txBox="1"/>
          <p:nvPr/>
        </p:nvSpPr>
        <p:spPr>
          <a:xfrm>
            <a:off x="6710250" y="2662517"/>
            <a:ext cx="45691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is on the second floor of the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6CA2B-807C-3344-8288-F027BD5F8135}"/>
              </a:ext>
            </a:extLst>
          </p:cNvPr>
          <p:cNvSpPr txBox="1"/>
          <p:nvPr/>
        </p:nvSpPr>
        <p:spPr>
          <a:xfrm>
            <a:off x="5163670" y="4139915"/>
            <a:ext cx="688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shows one of the portraits of King K’ak’ Tiliw Chan Yopaat </a:t>
            </a:r>
          </a:p>
        </p:txBody>
      </p:sp>
    </p:spTree>
    <p:extLst>
      <p:ext uri="{BB962C8B-B14F-4D97-AF65-F5344CB8AC3E}">
        <p14:creationId xmlns:p14="http://schemas.microsoft.com/office/powerpoint/2010/main" val="29920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5101E-762F-E847-ABFD-DC10296B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119EB-3420-A245-BDEB-5079FA4CE458}"/>
              </a:ext>
            </a:extLst>
          </p:cNvPr>
          <p:cNvSpPr txBox="1"/>
          <p:nvPr/>
        </p:nvSpPr>
        <p:spPr>
          <a:xfrm>
            <a:off x="5303520" y="1336431"/>
            <a:ext cx="66647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This is a drawing of the cast. It will help us see more detail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5AED6-2A80-1D4E-B5F8-BF7D6BDA60F3}"/>
              </a:ext>
            </a:extLst>
          </p:cNvPr>
          <p:cNvSpPr txBox="1"/>
          <p:nvPr/>
        </p:nvSpPr>
        <p:spPr>
          <a:xfrm>
            <a:off x="5303520" y="2157417"/>
            <a:ext cx="6616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Everything in the picture tells us that this is an image of a great Mayan ruler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70E62-4E38-F244-9892-39D151ED76C3}"/>
              </a:ext>
            </a:extLst>
          </p:cNvPr>
          <p:cNvSpPr txBox="1"/>
          <p:nvPr/>
        </p:nvSpPr>
        <p:spPr>
          <a:xfrm>
            <a:off x="5303520" y="3221251"/>
            <a:ext cx="5041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Let’s look at each part one section at a time</a:t>
            </a:r>
          </a:p>
        </p:txBody>
      </p:sp>
    </p:spTree>
    <p:extLst>
      <p:ext uri="{BB962C8B-B14F-4D97-AF65-F5344CB8AC3E}">
        <p14:creationId xmlns:p14="http://schemas.microsoft.com/office/powerpoint/2010/main" val="108333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23288C-BCDC-E640-B918-0E1CBAC5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835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E3DA6-1327-4D46-AB84-41602251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D1CAA-5081-6648-BC75-EF6039479ACD}"/>
              </a:ext>
            </a:extLst>
          </p:cNvPr>
          <p:cNvSpPr txBox="1"/>
          <p:nvPr/>
        </p:nvSpPr>
        <p:spPr>
          <a:xfrm>
            <a:off x="5317588" y="1266092"/>
            <a:ext cx="6767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king has large almond-shaped eyes and a large nose, both</a:t>
            </a:r>
          </a:p>
          <a:p>
            <a:r>
              <a:rPr lang="en-US" sz="2000" b="1" dirty="0"/>
              <a:t>are signs that this is a portrait of a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074B8-7AB6-6E46-BF51-115FD73C2968}"/>
              </a:ext>
            </a:extLst>
          </p:cNvPr>
          <p:cNvSpPr txBox="1"/>
          <p:nvPr/>
        </p:nvSpPr>
        <p:spPr>
          <a:xfrm>
            <a:off x="5317588" y="2444203"/>
            <a:ext cx="6620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king’s mouth is slightly open and he has a narrow beard,</a:t>
            </a:r>
          </a:p>
          <a:p>
            <a:r>
              <a:rPr lang="en-US" sz="2000" b="1" dirty="0"/>
              <a:t>again signs that this is a portrait of a 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6EAF6-5BB7-5144-9AAC-81E5038E4E5C}"/>
              </a:ext>
            </a:extLst>
          </p:cNvPr>
          <p:cNvSpPr txBox="1"/>
          <p:nvPr/>
        </p:nvSpPr>
        <p:spPr>
          <a:xfrm>
            <a:off x="5317588" y="4379018"/>
            <a:ext cx="676903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Did you know that the Ancient Maya believed their souls lived in </a:t>
            </a:r>
          </a:p>
          <a:p>
            <a:r>
              <a:rPr lang="en-US" b="1" dirty="0"/>
              <a:t>their noses? We might point at our chest and say, “Are you talking to </a:t>
            </a:r>
          </a:p>
          <a:p>
            <a:r>
              <a:rPr lang="en-US" b="1" dirty="0"/>
              <a:t>me?” whereas the Ancient Maya would point to their nose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52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98028-B396-9248-BAB0-F0C8F007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" y="0"/>
            <a:ext cx="51193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36C83-C0EE-804F-9533-115B487A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CE8D7-0B64-724F-95CD-8CE679CD2C14}"/>
              </a:ext>
            </a:extLst>
          </p:cNvPr>
          <p:cNvSpPr txBox="1"/>
          <p:nvPr/>
        </p:nvSpPr>
        <p:spPr>
          <a:xfrm>
            <a:off x="5317587" y="1266092"/>
            <a:ext cx="659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king’s ears have been stretched by wearing ear spools made of jade and obsidian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D40C7-6FED-9644-9626-3A03824DEA63}"/>
              </a:ext>
            </a:extLst>
          </p:cNvPr>
          <p:cNvSpPr txBox="1"/>
          <p:nvPr/>
        </p:nvSpPr>
        <p:spPr>
          <a:xfrm>
            <a:off x="5317587" y="2546253"/>
            <a:ext cx="659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 you know the colour of  these materials and where they come from?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F5FDD-4682-DA4C-9085-80B8EC0E4E29}"/>
              </a:ext>
            </a:extLst>
          </p:cNvPr>
          <p:cNvSpPr txBox="1"/>
          <p:nvPr/>
        </p:nvSpPr>
        <p:spPr>
          <a:xfrm>
            <a:off x="5317587" y="4499411"/>
            <a:ext cx="671882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Did you know that the Ancient Maya believed that jade was a </a:t>
            </a:r>
          </a:p>
          <a:p>
            <a:r>
              <a:rPr lang="en-US" sz="2000" b="1" dirty="0"/>
              <a:t>living thing?</a:t>
            </a:r>
          </a:p>
        </p:txBody>
      </p:sp>
    </p:spTree>
    <p:extLst>
      <p:ext uri="{BB962C8B-B14F-4D97-AF65-F5344CB8AC3E}">
        <p14:creationId xmlns:p14="http://schemas.microsoft.com/office/powerpoint/2010/main" val="156401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33466-8ED1-AD4A-8D75-C8E38299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" y="0"/>
            <a:ext cx="51235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BE06-24C8-3349-9968-76816765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5347-5146-2F4B-932D-CFFE28FFBE6B}"/>
              </a:ext>
            </a:extLst>
          </p:cNvPr>
          <p:cNvSpPr txBox="1"/>
          <p:nvPr/>
        </p:nvSpPr>
        <p:spPr>
          <a:xfrm>
            <a:off x="5135647" y="1336430"/>
            <a:ext cx="6598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a staff with feathers attached. They come from a bird </a:t>
            </a:r>
          </a:p>
          <a:p>
            <a:r>
              <a:rPr lang="en-US" sz="2000" b="1" dirty="0"/>
              <a:t>whose feathers could only be worn by rulers and priests </a:t>
            </a:r>
          </a:p>
          <a:p>
            <a:endParaRPr lang="en-US" sz="2000" b="1" dirty="0"/>
          </a:p>
          <a:p>
            <a:r>
              <a:rPr lang="en-US" sz="2000" b="1" dirty="0"/>
              <a:t>Do you know what type of bird this was?  </a:t>
            </a:r>
          </a:p>
        </p:txBody>
      </p:sp>
    </p:spTree>
    <p:extLst>
      <p:ext uri="{BB962C8B-B14F-4D97-AF65-F5344CB8AC3E}">
        <p14:creationId xmlns:p14="http://schemas.microsoft.com/office/powerpoint/2010/main" val="118257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33466-8ED1-AD4A-8D75-C8E38299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" y="0"/>
            <a:ext cx="51235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BE06-24C8-3349-9968-76816765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5347-5146-2F4B-932D-CFFE28FFBE6B}"/>
              </a:ext>
            </a:extLst>
          </p:cNvPr>
          <p:cNvSpPr txBox="1"/>
          <p:nvPr/>
        </p:nvSpPr>
        <p:spPr>
          <a:xfrm>
            <a:off x="5135647" y="1336430"/>
            <a:ext cx="6598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a staff with feathers attached. They come from a bird </a:t>
            </a:r>
          </a:p>
          <a:p>
            <a:r>
              <a:rPr lang="en-US" sz="2000" b="1" dirty="0"/>
              <a:t>whose feathers could only be worn by rulers and priests. </a:t>
            </a:r>
          </a:p>
          <a:p>
            <a:endParaRPr lang="en-US" sz="2000" b="1" dirty="0"/>
          </a:p>
          <a:p>
            <a:r>
              <a:rPr lang="en-US" sz="2000" b="1" dirty="0"/>
              <a:t>Do you know what type of bird this was?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1F8AE-6221-5044-9F16-216E7ED2B1AC}"/>
              </a:ext>
            </a:extLst>
          </p:cNvPr>
          <p:cNvSpPr txBox="1"/>
          <p:nvPr/>
        </p:nvSpPr>
        <p:spPr>
          <a:xfrm>
            <a:off x="6364786" y="3235633"/>
            <a:ext cx="1274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Quetzal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DCC29-211E-964F-8994-0F7D65D1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336" y="3740995"/>
            <a:ext cx="1623417" cy="22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9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5DB3E-D74D-134D-AF52-EBABE5D2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" y="0"/>
            <a:ext cx="51441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B6163-48AB-4640-B101-1131019B32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4953F3-1FF4-E743-B216-B8A9799553EB}"/>
              </a:ext>
            </a:extLst>
          </p:cNvPr>
          <p:cNvSpPr/>
          <p:nvPr/>
        </p:nvSpPr>
        <p:spPr>
          <a:xfrm>
            <a:off x="5593080" y="121988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This is the king’s headdress. It’s made to look like a creepy god or an animal from the underworld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41A5B-7DFA-614D-A8EE-969581F79B9B}"/>
              </a:ext>
            </a:extLst>
          </p:cNvPr>
          <p:cNvSpPr txBox="1"/>
          <p:nvPr/>
        </p:nvSpPr>
        <p:spPr>
          <a:xfrm>
            <a:off x="5593080" y="2721114"/>
            <a:ext cx="612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It reminds us that the king is such a brave and powerful </a:t>
            </a:r>
          </a:p>
          <a:p>
            <a:r>
              <a:rPr lang="en-US" sz="2000" b="1" dirty="0"/>
              <a:t>ruler that he’s not scared of anything!</a:t>
            </a:r>
          </a:p>
        </p:txBody>
      </p:sp>
    </p:spTree>
    <p:extLst>
      <p:ext uri="{BB962C8B-B14F-4D97-AF65-F5344CB8AC3E}">
        <p14:creationId xmlns:p14="http://schemas.microsoft.com/office/powerpoint/2010/main" val="144182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515</Words>
  <Application>Microsoft Macintosh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Law</dc:creator>
  <cp:lastModifiedBy>Robert Law</cp:lastModifiedBy>
  <cp:revision>23</cp:revision>
  <dcterms:created xsi:type="dcterms:W3CDTF">2021-01-14T10:35:20Z</dcterms:created>
  <dcterms:modified xsi:type="dcterms:W3CDTF">2021-06-08T11:35:11Z</dcterms:modified>
</cp:coreProperties>
</file>